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91440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17201D"/>
                </a:solidFill>
              </a:rPr>
              <a:t>Pre mock review sample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731520" y="210312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455A52"/>
                </a:solidFill>
              </a:rPr>
              <a:t>Synthetic attachment. No customer data or business operation.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Mock review sample</dc:title>
  <dc:subject>Isolated UI review sample</dc:subject>
  <dc:creator>Pre Mock</dc:creator>
  <cp:lastModifiedBy>Pre Mock</cp:lastModifiedBy>
  <cp:revision>1</cp:revision>
  <dcterms:created xsi:type="dcterms:W3CDTF">2026-10-25T07:45:01Z</dcterms:created>
  <dcterms:modified xsi:type="dcterms:W3CDTF">2026-10-25T07:45:01Z</dcterms:modified>
</cp:coreProperties>
</file>